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dd625be09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dd625be09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dd625be09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dd625be09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dd625be09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dd625be09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dd625be09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dd625be09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dd625be09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dd625be09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dd625be09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dd625be09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dd625be09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dd625be09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dd625be09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dd625be09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 To </a:t>
            </a:r>
            <a:r>
              <a:rPr lang="en-GB"/>
              <a:t>Competitive</a:t>
            </a:r>
            <a:r>
              <a:rPr lang="en-GB"/>
              <a:t> Programming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Talk About Competitive Programming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9450" y="1800200"/>
            <a:ext cx="4583495" cy="25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Which Language To Choose ?</a:t>
            </a:r>
            <a:endParaRPr/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Choose The One Which You are most Comfortable with !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Most Code Jams have no restrictions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Is Judging Done ?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Based on Number Of Problems Solved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Based on Amount Of Time Taken To Solve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Based on Memory usage of the Solution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Based on Execution Time of the Solution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Topics Covered In Code Jams</a:t>
            </a:r>
            <a:endParaRPr/>
          </a:p>
        </p:txBody>
      </p:sp>
      <p:sp>
        <p:nvSpPr>
          <p:cNvPr id="154" name="Google Shape;154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Common Algorithms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Data Structures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Math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Logical Problems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you need to know all that to Begin ?</a:t>
            </a:r>
            <a:endParaRPr/>
          </a:p>
        </p:txBody>
      </p:sp>
      <p:sp>
        <p:nvSpPr>
          <p:cNvPr id="160" name="Google Shape;160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100" y="1990725"/>
            <a:ext cx="4419650" cy="273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Where To Find Them ?</a:t>
            </a:r>
            <a:endParaRPr/>
          </a:p>
        </p:txBody>
      </p:sp>
      <p:sp>
        <p:nvSpPr>
          <p:cNvPr id="167" name="Google Shape;167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HackerRank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Code Chef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HackerEarth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AtCoders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Big Code Jams</a:t>
            </a:r>
            <a:endParaRPr/>
          </a:p>
        </p:txBody>
      </p:sp>
      <p:sp>
        <p:nvSpPr>
          <p:cNvPr id="173" name="Google Shape;173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ACM ICPC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Google KickStart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Google CodeJam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Microsoft Imagine Cup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ICPF Programming Contest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 When Should You Begin ?</a:t>
            </a:r>
            <a:endParaRPr/>
          </a:p>
        </p:txBody>
      </p:sp>
      <p:sp>
        <p:nvSpPr>
          <p:cNvPr id="179" name="Google Shape;179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0900" y="1928850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